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68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64" r:id="rId11"/>
    <p:sldId id="265" r:id="rId12"/>
    <p:sldId id="292" r:id="rId13"/>
    <p:sldId id="293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  <p:sldId id="288" r:id="rId25"/>
    <p:sldId id="289" r:id="rId2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23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08AA-E95B-0444-BAA7-5932E393572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9DD6-81E4-E941-A80D-F4933FAC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clv99-241.hpc.ncsu.edu/u/iggy/h/bam-files-for-bch453-exercise-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clv99-241.hpc.ncsu.edu/u/iggy/w/copy-of-workflow-for-bam-collection-bch45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C602A-E448-6944-98F8-69B432C9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34"/>
            <a:ext cx="9144000" cy="6784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2D9A2-57EA-5148-B3DC-F040845FE0B0}"/>
              </a:ext>
            </a:extLst>
          </p:cNvPr>
          <p:cNvSpPr txBox="1"/>
          <p:nvPr/>
        </p:nvSpPr>
        <p:spPr>
          <a:xfrm>
            <a:off x="4401981" y="1674825"/>
            <a:ext cx="292078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Login into your account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FD9DB38C-A337-424D-908F-F006F95088C5}"/>
              </a:ext>
            </a:extLst>
          </p:cNvPr>
          <p:cNvSpPr/>
          <p:nvPr/>
        </p:nvSpPr>
        <p:spPr>
          <a:xfrm>
            <a:off x="5743880" y="796944"/>
            <a:ext cx="236990" cy="8778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571CF-1C5F-2B42-8D57-0E3524217980}"/>
              </a:ext>
            </a:extLst>
          </p:cNvPr>
          <p:cNvSpPr txBox="1"/>
          <p:nvPr/>
        </p:nvSpPr>
        <p:spPr>
          <a:xfrm>
            <a:off x="1571221" y="5459606"/>
            <a:ext cx="489731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import BAM files click on this link: </a:t>
            </a:r>
            <a:endParaRPr lang="en-US" dirty="0"/>
          </a:p>
          <a:p>
            <a:r>
              <a:rPr lang="en-US" dirty="0">
                <a:hlinkClick r:id="rId3"/>
              </a:rPr>
              <a:t>https://vclv99-241.hpc.ncsu.edu/u/iggy/h/bam-files-for-bch453-exercise-1</a:t>
            </a:r>
            <a:r>
              <a:rPr lang="en-US" dirty="0"/>
              <a:t>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3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0CEBB4-F0FD-B742-A941-BA241BC6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027"/>
            <a:ext cx="9144000" cy="6195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71CC5-830D-714B-ABCC-FD31CD8D0485}"/>
              </a:ext>
            </a:extLst>
          </p:cNvPr>
          <p:cNvSpPr txBox="1"/>
          <p:nvPr/>
        </p:nvSpPr>
        <p:spPr>
          <a:xfrm>
            <a:off x="2214687" y="3199006"/>
            <a:ext cx="489731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import workflow click on this link:</a:t>
            </a:r>
          </a:p>
          <a:p>
            <a:r>
              <a:rPr lang="en-US" dirty="0">
                <a:hlinkClick r:id="rId3"/>
              </a:rPr>
              <a:t>https://vclv99-241.hpc.ncsu.edu/u/iggy/w/copy-of-workflow-for-bam-collection-bch453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922B0-7235-A945-AC50-D383F886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6"/>
            <a:ext cx="9144000" cy="6849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0BF4B2-E714-7547-A8EF-6C36AD3CEFA9}"/>
              </a:ext>
            </a:extLst>
          </p:cNvPr>
          <p:cNvSpPr txBox="1"/>
          <p:nvPr/>
        </p:nvSpPr>
        <p:spPr>
          <a:xfrm>
            <a:off x="4095288" y="3518150"/>
            <a:ext cx="31391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the green icon to import workflow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DEFC6689-91F6-804F-A6C7-AB8CEC05B097}"/>
              </a:ext>
            </a:extLst>
          </p:cNvPr>
          <p:cNvSpPr/>
          <p:nvPr/>
        </p:nvSpPr>
        <p:spPr>
          <a:xfrm rot="801434">
            <a:off x="6636627" y="395264"/>
            <a:ext cx="236990" cy="315122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0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F7F6-E336-B04A-9076-2D7DB1B4C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067"/>
            <a:ext cx="913696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0BF4B2-E714-7547-A8EF-6C36AD3CEFA9}"/>
              </a:ext>
            </a:extLst>
          </p:cNvPr>
          <p:cNvSpPr txBox="1"/>
          <p:nvPr/>
        </p:nvSpPr>
        <p:spPr>
          <a:xfrm>
            <a:off x="124422" y="2628895"/>
            <a:ext cx="29151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to import workflow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DEFC6689-91F6-804F-A6C7-AB8CEC05B097}"/>
              </a:ext>
            </a:extLst>
          </p:cNvPr>
          <p:cNvSpPr/>
          <p:nvPr/>
        </p:nvSpPr>
        <p:spPr>
          <a:xfrm>
            <a:off x="1209493" y="694266"/>
            <a:ext cx="236990" cy="193462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9A4E4-D8BB-D94A-B494-02EE47B2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68"/>
            <a:ext cx="9144000" cy="6797063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D47621C7-89DA-BC4A-B7B5-59BF5749CC0D}"/>
              </a:ext>
            </a:extLst>
          </p:cNvPr>
          <p:cNvSpPr/>
          <p:nvPr/>
        </p:nvSpPr>
        <p:spPr>
          <a:xfrm>
            <a:off x="3815405" y="1082793"/>
            <a:ext cx="278228" cy="15666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EDAE4-F954-CE43-9C26-577DC33534BE}"/>
              </a:ext>
            </a:extLst>
          </p:cNvPr>
          <p:cNvSpPr txBox="1"/>
          <p:nvPr/>
        </p:nvSpPr>
        <p:spPr>
          <a:xfrm>
            <a:off x="3882526" y="2643134"/>
            <a:ext cx="31702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here to view options</a:t>
            </a:r>
          </a:p>
        </p:txBody>
      </p:sp>
    </p:spTree>
    <p:extLst>
      <p:ext uri="{BB962C8B-B14F-4D97-AF65-F5344CB8AC3E}">
        <p14:creationId xmlns:p14="http://schemas.microsoft.com/office/powerpoint/2010/main" val="262142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EFC4A-8A96-5248-88FF-B542154F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2"/>
            <a:ext cx="9144000" cy="6783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BC0FA-AE1C-C147-88A3-B168AB834909}"/>
              </a:ext>
            </a:extLst>
          </p:cNvPr>
          <p:cNvSpPr txBox="1"/>
          <p:nvPr/>
        </p:nvSpPr>
        <p:spPr>
          <a:xfrm>
            <a:off x="2999284" y="2940904"/>
            <a:ext cx="328670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Edit to view workflow</a:t>
            </a:r>
          </a:p>
        </p:txBody>
      </p:sp>
    </p:spTree>
    <p:extLst>
      <p:ext uri="{BB962C8B-B14F-4D97-AF65-F5344CB8AC3E}">
        <p14:creationId xmlns:p14="http://schemas.microsoft.com/office/powerpoint/2010/main" val="152032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303B0-D8A8-2D46-B352-B78C5AB3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28"/>
            <a:ext cx="9144000" cy="6181344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3389C764-3CA7-6F40-9F59-D036B71C71DA}"/>
              </a:ext>
            </a:extLst>
          </p:cNvPr>
          <p:cNvSpPr/>
          <p:nvPr/>
        </p:nvSpPr>
        <p:spPr>
          <a:xfrm rot="5400000">
            <a:off x="6288069" y="5688030"/>
            <a:ext cx="278228" cy="8616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22394-8533-414C-86A7-3DF9DBA4EAF2}"/>
              </a:ext>
            </a:extLst>
          </p:cNvPr>
          <p:cNvSpPr txBox="1"/>
          <p:nvPr/>
        </p:nvSpPr>
        <p:spPr>
          <a:xfrm>
            <a:off x="2757476" y="5925036"/>
            <a:ext cx="32318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Workflow navigation pane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3B67B-73DB-5F46-93F5-B993661C35FE}"/>
              </a:ext>
            </a:extLst>
          </p:cNvPr>
          <p:cNvSpPr txBox="1"/>
          <p:nvPr/>
        </p:nvSpPr>
        <p:spPr>
          <a:xfrm>
            <a:off x="2273326" y="4276068"/>
            <a:ext cx="459734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 pipeline starting with two input files (single BAM, reference genome) and ending with an allele frequency file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B089B42-CBA1-5E40-B79E-AC54B4F316AC}"/>
              </a:ext>
            </a:extLst>
          </p:cNvPr>
          <p:cNvSpPr/>
          <p:nvPr/>
        </p:nvSpPr>
        <p:spPr>
          <a:xfrm rot="3339538">
            <a:off x="6824716" y="446563"/>
            <a:ext cx="278228" cy="10745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73E3D-B998-2A45-A331-7C43B722A209}"/>
              </a:ext>
            </a:extLst>
          </p:cNvPr>
          <p:cNvSpPr txBox="1"/>
          <p:nvPr/>
        </p:nvSpPr>
        <p:spPr>
          <a:xfrm>
            <a:off x="2676222" y="1282657"/>
            <a:ext cx="384641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on gear icon to see options</a:t>
            </a:r>
          </a:p>
        </p:txBody>
      </p:sp>
    </p:spTree>
    <p:extLst>
      <p:ext uri="{BB962C8B-B14F-4D97-AF65-F5344CB8AC3E}">
        <p14:creationId xmlns:p14="http://schemas.microsoft.com/office/powerpoint/2010/main" val="404073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86D96-8872-634E-9683-72DC167D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93723A-809B-B547-921C-EBD691AC2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266"/>
            <a:ext cx="9144000" cy="6185468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F945493B-2381-2542-AFB9-139D17DEDD8C}"/>
              </a:ext>
            </a:extLst>
          </p:cNvPr>
          <p:cNvSpPr/>
          <p:nvPr/>
        </p:nvSpPr>
        <p:spPr>
          <a:xfrm rot="5400000">
            <a:off x="6544778" y="705904"/>
            <a:ext cx="278228" cy="8616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1B7EF-F03A-0C45-BB56-1215DCB14A55}"/>
              </a:ext>
            </a:extLst>
          </p:cNvPr>
          <p:cNvSpPr txBox="1"/>
          <p:nvPr/>
        </p:nvSpPr>
        <p:spPr>
          <a:xfrm>
            <a:off x="4106333" y="942910"/>
            <a:ext cx="21396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Run the workflow</a:t>
            </a:r>
          </a:p>
        </p:txBody>
      </p:sp>
    </p:spTree>
    <p:extLst>
      <p:ext uri="{BB962C8B-B14F-4D97-AF65-F5344CB8AC3E}">
        <p14:creationId xmlns:p14="http://schemas.microsoft.com/office/powerpoint/2010/main" val="205757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F93F9-A02A-A94D-902A-21422039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097"/>
            <a:ext cx="9144000" cy="6201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109ABE-8043-C942-80F6-5B823F103318}"/>
              </a:ext>
            </a:extLst>
          </p:cNvPr>
          <p:cNvSpPr txBox="1"/>
          <p:nvPr/>
        </p:nvSpPr>
        <p:spPr>
          <a:xfrm>
            <a:off x="3562148" y="4269972"/>
            <a:ext cx="272892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Warns that a file needs to be selected</a:t>
            </a:r>
          </a:p>
        </p:txBody>
      </p:sp>
    </p:spTree>
    <p:extLst>
      <p:ext uri="{BB962C8B-B14F-4D97-AF65-F5344CB8AC3E}">
        <p14:creationId xmlns:p14="http://schemas.microsoft.com/office/powerpoint/2010/main" val="306768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9AF2B-09BB-4A45-9CC3-00F8189A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216"/>
            <a:ext cx="9144000" cy="6191568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8AC27E92-6907-E34B-81BD-E1BC8211F2AC}"/>
              </a:ext>
            </a:extLst>
          </p:cNvPr>
          <p:cNvSpPr/>
          <p:nvPr/>
        </p:nvSpPr>
        <p:spPr>
          <a:xfrm>
            <a:off x="4293772" y="3658062"/>
            <a:ext cx="278228" cy="86163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01804-952A-4A4F-973F-F7E4DB405C61}"/>
              </a:ext>
            </a:extLst>
          </p:cNvPr>
          <p:cNvSpPr txBox="1"/>
          <p:nvPr/>
        </p:nvSpPr>
        <p:spPr>
          <a:xfrm>
            <a:off x="3607868" y="4519695"/>
            <a:ext cx="33324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the first BAM file from the Input BAM file menu</a:t>
            </a:r>
          </a:p>
        </p:txBody>
      </p:sp>
    </p:spTree>
    <p:extLst>
      <p:ext uri="{BB962C8B-B14F-4D97-AF65-F5344CB8AC3E}">
        <p14:creationId xmlns:p14="http://schemas.microsoft.com/office/powerpoint/2010/main" val="416545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D1F50-8417-9B4E-A7B9-BCEC8207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24"/>
            <a:ext cx="9144000" cy="6169152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47629DF0-9C30-4F49-BE83-1017BD12D3E9}"/>
              </a:ext>
            </a:extLst>
          </p:cNvPr>
          <p:cNvSpPr/>
          <p:nvPr/>
        </p:nvSpPr>
        <p:spPr>
          <a:xfrm>
            <a:off x="6537054" y="1143000"/>
            <a:ext cx="278228" cy="317506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B459A-41C6-4D45-9285-E9EEFC407F08}"/>
              </a:ext>
            </a:extLst>
          </p:cNvPr>
          <p:cNvSpPr txBox="1"/>
          <p:nvPr/>
        </p:nvSpPr>
        <p:spPr>
          <a:xfrm>
            <a:off x="4962228" y="4324836"/>
            <a:ext cx="178709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Run workflow</a:t>
            </a:r>
          </a:p>
        </p:txBody>
      </p:sp>
    </p:spTree>
    <p:extLst>
      <p:ext uri="{BB962C8B-B14F-4D97-AF65-F5344CB8AC3E}">
        <p14:creationId xmlns:p14="http://schemas.microsoft.com/office/powerpoint/2010/main" val="74506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EB5EF-BD66-E343-A07A-7AF1CFBF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44"/>
            <a:ext cx="9144000" cy="6758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D4DAD-7EA5-4C48-9BAA-E8EFCD6034AC}"/>
              </a:ext>
            </a:extLst>
          </p:cNvPr>
          <p:cNvSpPr txBox="1"/>
          <p:nvPr/>
        </p:nvSpPr>
        <p:spPr>
          <a:xfrm>
            <a:off x="5558102" y="3302191"/>
            <a:ext cx="205659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 BAM files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1A554365-A964-444A-87B1-C0E55EFE265C}"/>
              </a:ext>
            </a:extLst>
          </p:cNvPr>
          <p:cNvSpPr/>
          <p:nvPr/>
        </p:nvSpPr>
        <p:spPr>
          <a:xfrm>
            <a:off x="6467906" y="2074333"/>
            <a:ext cx="236990" cy="122785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A8EAF-2B6E-4C41-BCF7-77E58123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216"/>
            <a:ext cx="9144000" cy="6191568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9E42DAED-10E4-2440-BDA8-7FF6C98AF6E1}"/>
              </a:ext>
            </a:extLst>
          </p:cNvPr>
          <p:cNvSpPr/>
          <p:nvPr/>
        </p:nvSpPr>
        <p:spPr>
          <a:xfrm rot="3614179">
            <a:off x="6639012" y="1881032"/>
            <a:ext cx="278228" cy="18858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C2D39-35E0-4D4E-A28F-B18313DAC36C}"/>
              </a:ext>
            </a:extLst>
          </p:cNvPr>
          <p:cNvSpPr txBox="1"/>
          <p:nvPr/>
        </p:nvSpPr>
        <p:spPr>
          <a:xfrm>
            <a:off x="2615183" y="3262521"/>
            <a:ext cx="332288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This job is currently running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F07428CF-C8C9-B242-8250-E85DEB6E9A55}"/>
              </a:ext>
            </a:extLst>
          </p:cNvPr>
          <p:cNvSpPr/>
          <p:nvPr/>
        </p:nvSpPr>
        <p:spPr>
          <a:xfrm rot="3614179">
            <a:off x="6604242" y="1315651"/>
            <a:ext cx="278228" cy="18858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E0A3E-4F14-BE4C-8F38-9A2A709A2E3A}"/>
              </a:ext>
            </a:extLst>
          </p:cNvPr>
          <p:cNvSpPr txBox="1"/>
          <p:nvPr/>
        </p:nvSpPr>
        <p:spPr>
          <a:xfrm>
            <a:off x="2615183" y="2760768"/>
            <a:ext cx="332288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These jobs are in the queue</a:t>
            </a:r>
          </a:p>
        </p:txBody>
      </p:sp>
    </p:spTree>
    <p:extLst>
      <p:ext uri="{BB962C8B-B14F-4D97-AF65-F5344CB8AC3E}">
        <p14:creationId xmlns:p14="http://schemas.microsoft.com/office/powerpoint/2010/main" val="250257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C22A1-3F4C-2F48-866D-E5093E18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28"/>
            <a:ext cx="9144000" cy="6181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54B0B3-46DB-7D4B-A873-37DA7BB0B861}"/>
              </a:ext>
            </a:extLst>
          </p:cNvPr>
          <p:cNvSpPr txBox="1"/>
          <p:nvPr/>
        </p:nvSpPr>
        <p:spPr>
          <a:xfrm>
            <a:off x="2128435" y="1683085"/>
            <a:ext cx="458049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workflow has successfully finished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03CE746C-C885-B542-890D-1FC31E2D61A9}"/>
              </a:ext>
            </a:extLst>
          </p:cNvPr>
          <p:cNvSpPr/>
          <p:nvPr/>
        </p:nvSpPr>
        <p:spPr>
          <a:xfrm rot="2822534">
            <a:off x="7169653" y="977244"/>
            <a:ext cx="278228" cy="22964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185C8-4C2A-3D42-A56B-E99BEBB08D34}"/>
              </a:ext>
            </a:extLst>
          </p:cNvPr>
          <p:cNvSpPr txBox="1"/>
          <p:nvPr/>
        </p:nvSpPr>
        <p:spPr>
          <a:xfrm>
            <a:off x="2423809" y="2863638"/>
            <a:ext cx="398974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 two jobs are hidden in the history.  You need to click here to unhide them</a:t>
            </a:r>
          </a:p>
        </p:txBody>
      </p:sp>
    </p:spTree>
    <p:extLst>
      <p:ext uri="{BB962C8B-B14F-4D97-AF65-F5344CB8AC3E}">
        <p14:creationId xmlns:p14="http://schemas.microsoft.com/office/powerpoint/2010/main" val="105608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0AC1A-CB9B-1E49-8C74-C6E07A94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28"/>
            <a:ext cx="9144000" cy="6181344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C1D17B9B-4F2C-CA49-B2D6-1413E2AC2FC2}"/>
              </a:ext>
            </a:extLst>
          </p:cNvPr>
          <p:cNvSpPr/>
          <p:nvPr/>
        </p:nvSpPr>
        <p:spPr>
          <a:xfrm rot="4135582">
            <a:off x="6940044" y="1432154"/>
            <a:ext cx="278228" cy="11337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4405C-779C-4749-8AFB-959F03B46693}"/>
              </a:ext>
            </a:extLst>
          </p:cNvPr>
          <p:cNvSpPr txBox="1"/>
          <p:nvPr/>
        </p:nvSpPr>
        <p:spPr>
          <a:xfrm>
            <a:off x="3259573" y="2148024"/>
            <a:ext cx="32405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Hidden jobs are now visible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0688E29A-FCFE-654A-B84A-12D05314B009}"/>
              </a:ext>
            </a:extLst>
          </p:cNvPr>
          <p:cNvSpPr/>
          <p:nvPr/>
        </p:nvSpPr>
        <p:spPr>
          <a:xfrm rot="6826009">
            <a:off x="6935926" y="2121582"/>
            <a:ext cx="278228" cy="11337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C3C04-6754-014F-920E-0A11909E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355"/>
            <a:ext cx="9144000" cy="6185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928C31-75EA-C94D-8E49-B27DA469AC0A}"/>
              </a:ext>
            </a:extLst>
          </p:cNvPr>
          <p:cNvSpPr txBox="1"/>
          <p:nvPr/>
        </p:nvSpPr>
        <p:spPr>
          <a:xfrm>
            <a:off x="3822869" y="641434"/>
            <a:ext cx="359833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Column Description</a:t>
            </a:r>
          </a:p>
          <a:p>
            <a:r>
              <a:rPr lang="en-US" sz="1400" dirty="0"/>
              <a:t>---------------------------------------------------------------</a:t>
            </a:r>
          </a:p>
          <a:p>
            <a:r>
              <a:rPr lang="en-US" sz="1400" dirty="0"/>
              <a:t>     1 Reference sequence identifier</a:t>
            </a:r>
          </a:p>
          <a:p>
            <a:r>
              <a:rPr lang="en-US" sz="1400" dirty="0"/>
              <a:t>     2 Reference sequence length</a:t>
            </a:r>
          </a:p>
          <a:p>
            <a:r>
              <a:rPr lang="en-US" sz="1400" dirty="0"/>
              <a:t>     3 Number of mapped reads</a:t>
            </a:r>
          </a:p>
          <a:p>
            <a:r>
              <a:rPr lang="en-US" sz="1400" dirty="0"/>
              <a:t>     4 Number of placed but unmapped reads</a:t>
            </a:r>
          </a:p>
          <a:p>
            <a:r>
              <a:rPr lang="en-US" sz="1400" dirty="0"/>
              <a:t>          (unmapped partners of mapped reads)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710B8-16A3-4846-B2AC-5BA8DFC60980}"/>
              </a:ext>
            </a:extLst>
          </p:cNvPr>
          <p:cNvSpPr txBox="1"/>
          <p:nvPr/>
        </p:nvSpPr>
        <p:spPr>
          <a:xfrm>
            <a:off x="3960735" y="4604961"/>
            <a:ext cx="33226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on the eye icon to view the results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samtools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idxstats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 Both ACMV and EACMCV are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sample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683775AF-0EA1-F649-A818-1F04983673E6}"/>
              </a:ext>
            </a:extLst>
          </p:cNvPr>
          <p:cNvSpPr/>
          <p:nvPr/>
        </p:nvSpPr>
        <p:spPr>
          <a:xfrm rot="2762667">
            <a:off x="7866123" y="2906113"/>
            <a:ext cx="278228" cy="20014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2EE35-9ADB-814A-989C-0636DF5B1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387"/>
            <a:ext cx="9144000" cy="6177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BDCB4-577A-1646-B033-C913F0EC03A0}"/>
              </a:ext>
            </a:extLst>
          </p:cNvPr>
          <p:cNvSpPr txBox="1"/>
          <p:nvPr/>
        </p:nvSpPr>
        <p:spPr>
          <a:xfrm>
            <a:off x="4197096" y="2828835"/>
            <a:ext cx="309981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to view summary of allele frequencies for different SNPs in sample 1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F330905E-042D-5E48-BF7B-F1151596F0F9}"/>
              </a:ext>
            </a:extLst>
          </p:cNvPr>
          <p:cNvSpPr/>
          <p:nvPr/>
        </p:nvSpPr>
        <p:spPr>
          <a:xfrm rot="3476724">
            <a:off x="7850373" y="1599062"/>
            <a:ext cx="278228" cy="16395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63460-84B0-A247-965B-FF23922B9CA5}"/>
              </a:ext>
            </a:extLst>
          </p:cNvPr>
          <p:cNvSpPr txBox="1"/>
          <p:nvPr/>
        </p:nvSpPr>
        <p:spPr>
          <a:xfrm>
            <a:off x="3822869" y="641434"/>
            <a:ext cx="359833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Column Description</a:t>
            </a:r>
          </a:p>
          <a:p>
            <a:r>
              <a:rPr lang="en-US" sz="1400" dirty="0"/>
              <a:t>---------------------------------------------------------------</a:t>
            </a:r>
          </a:p>
          <a:p>
            <a:r>
              <a:rPr lang="en-US" sz="1400" dirty="0"/>
              <a:t>     1 Reference sequence identifier</a:t>
            </a:r>
          </a:p>
          <a:p>
            <a:r>
              <a:rPr lang="en-US" sz="1400" dirty="0"/>
              <a:t>     2 Reference position</a:t>
            </a:r>
          </a:p>
          <a:p>
            <a:r>
              <a:rPr lang="en-US" sz="1400" dirty="0"/>
              <a:t>     3 Identifier</a:t>
            </a:r>
          </a:p>
          <a:p>
            <a:r>
              <a:rPr lang="en-US" sz="1400" dirty="0"/>
              <a:t>     4 Reference base (A,C,G,T,N)</a:t>
            </a:r>
          </a:p>
          <a:p>
            <a:r>
              <a:rPr lang="en-US" sz="1400" dirty="0"/>
              <a:t>     5 Alternate base(s) – non-reference alleles</a:t>
            </a:r>
          </a:p>
          <a:p>
            <a:r>
              <a:rPr lang="en-US" sz="1400" dirty="0"/>
              <a:t>     6 Sample name identifier</a:t>
            </a:r>
          </a:p>
        </p:txBody>
      </p:sp>
    </p:spTree>
    <p:extLst>
      <p:ext uri="{BB962C8B-B14F-4D97-AF65-F5344CB8AC3E}">
        <p14:creationId xmlns:p14="http://schemas.microsoft.com/office/powerpoint/2010/main" val="229426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E7C50-5E8E-FA43-B3B9-2D5F3F42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316"/>
            <a:ext cx="9144000" cy="6179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7C725-5E87-714D-8BAD-3FD9AE3F14B2}"/>
              </a:ext>
            </a:extLst>
          </p:cNvPr>
          <p:cNvSpPr txBox="1"/>
          <p:nvPr/>
        </p:nvSpPr>
        <p:spPr>
          <a:xfrm>
            <a:off x="4572000" y="3142409"/>
            <a:ext cx="278476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Most common SNP is a 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transition in the EACMCV segment of sample 1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EC8120D6-3BD8-7244-9AE8-6DA146F00CB2}"/>
              </a:ext>
            </a:extLst>
          </p:cNvPr>
          <p:cNvSpPr/>
          <p:nvPr/>
        </p:nvSpPr>
        <p:spPr>
          <a:xfrm rot="16200000">
            <a:off x="4059771" y="3088883"/>
            <a:ext cx="278228" cy="7533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400F3B-41E7-A24B-93B1-5155C472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68"/>
            <a:ext cx="9144000" cy="6797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BA2FA-E3E5-A242-8306-08850B6118DC}"/>
              </a:ext>
            </a:extLst>
          </p:cNvPr>
          <p:cNvSpPr txBox="1"/>
          <p:nvPr/>
        </p:nvSpPr>
        <p:spPr>
          <a:xfrm>
            <a:off x="2480908" y="3746111"/>
            <a:ext cx="31391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Shared files will be appear in a new history 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08071BBC-C9C2-D74A-B9DB-4D2AE864DD14}"/>
              </a:ext>
            </a:extLst>
          </p:cNvPr>
          <p:cNvSpPr/>
          <p:nvPr/>
        </p:nvSpPr>
        <p:spPr>
          <a:xfrm rot="2473112">
            <a:off x="6420727" y="1315852"/>
            <a:ext cx="236990" cy="277707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8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19F85-B5AB-2F4B-A03C-AEDE1A18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201"/>
            <a:ext cx="9144000" cy="6189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0356B-101C-DB45-87D2-3C5C65E27211}"/>
              </a:ext>
            </a:extLst>
          </p:cNvPr>
          <p:cNvSpPr txBox="1"/>
          <p:nvPr/>
        </p:nvSpPr>
        <p:spPr>
          <a:xfrm>
            <a:off x="4148841" y="3415912"/>
            <a:ext cx="31391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on Get Data.  We will be uploading the viral reference genome.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305815C8-7B1D-5749-AFC1-0CEE54770B3D}"/>
              </a:ext>
            </a:extLst>
          </p:cNvPr>
          <p:cNvSpPr/>
          <p:nvPr/>
        </p:nvSpPr>
        <p:spPr>
          <a:xfrm rot="18171273">
            <a:off x="2152870" y="-11813"/>
            <a:ext cx="236990" cy="445368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03C9C-EFFC-F84D-BC71-8997CB03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"/>
            <a:ext cx="9144000" cy="6187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876DF-90AC-E749-88E0-DBB17C07223B}"/>
              </a:ext>
            </a:extLst>
          </p:cNvPr>
          <p:cNvSpPr txBox="1"/>
          <p:nvPr/>
        </p:nvSpPr>
        <p:spPr>
          <a:xfrm>
            <a:off x="3888261" y="3525243"/>
            <a:ext cx="24628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on Upload File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AC2105F-60A4-DD44-86ED-8C36E782CD42}"/>
              </a:ext>
            </a:extLst>
          </p:cNvPr>
          <p:cNvSpPr/>
          <p:nvPr/>
        </p:nvSpPr>
        <p:spPr>
          <a:xfrm rot="18171273">
            <a:off x="2066298" y="443632"/>
            <a:ext cx="278228" cy="40156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E9986-BDB5-EB41-927F-7CF0EC4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"/>
            <a:ext cx="9144000" cy="6187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8CCF4-9F81-064C-BB7D-9CCB5608DE27}"/>
              </a:ext>
            </a:extLst>
          </p:cNvPr>
          <p:cNvSpPr txBox="1"/>
          <p:nvPr/>
        </p:nvSpPr>
        <p:spPr>
          <a:xfrm>
            <a:off x="1814406" y="3942686"/>
            <a:ext cx="55151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Drop the “ACMV-and-EACMCV-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references.fasta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 genome file into the window</a:t>
            </a:r>
          </a:p>
        </p:txBody>
      </p:sp>
    </p:spTree>
    <p:extLst>
      <p:ext uri="{BB962C8B-B14F-4D97-AF65-F5344CB8AC3E}">
        <p14:creationId xmlns:p14="http://schemas.microsoft.com/office/powerpoint/2010/main" val="318007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00CB7-3513-FB42-ACD9-BE740024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66"/>
            <a:ext cx="9144000" cy="6185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6FF20-9794-A248-822D-036C6C3540AA}"/>
              </a:ext>
            </a:extLst>
          </p:cNvPr>
          <p:cNvSpPr txBox="1"/>
          <p:nvPr/>
        </p:nvSpPr>
        <p:spPr>
          <a:xfrm>
            <a:off x="4791691" y="4926445"/>
            <a:ext cx="27521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on Start to upload file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3AE6A90B-B593-F84C-8F77-40223E189D20}"/>
              </a:ext>
            </a:extLst>
          </p:cNvPr>
          <p:cNvSpPr/>
          <p:nvPr/>
        </p:nvSpPr>
        <p:spPr>
          <a:xfrm>
            <a:off x="6519030" y="3756991"/>
            <a:ext cx="278228" cy="11694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FE6E3-747B-3E49-ADA6-CFBE6766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28"/>
            <a:ext cx="9144000" cy="6181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AFD79-6953-0642-B34B-D64FCB669E40}"/>
              </a:ext>
            </a:extLst>
          </p:cNvPr>
          <p:cNvSpPr txBox="1"/>
          <p:nvPr/>
        </p:nvSpPr>
        <p:spPr>
          <a:xfrm>
            <a:off x="4791691" y="4926445"/>
            <a:ext cx="27521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on Close when file uploading is done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42BB9EAE-50AE-7B4C-99B2-77FD320AB572}"/>
              </a:ext>
            </a:extLst>
          </p:cNvPr>
          <p:cNvSpPr/>
          <p:nvPr/>
        </p:nvSpPr>
        <p:spPr>
          <a:xfrm>
            <a:off x="6886777" y="3756991"/>
            <a:ext cx="278228" cy="11694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40818-F29A-6B43-A99A-100160A2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027"/>
            <a:ext cx="9144000" cy="6195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3606E-9B09-B541-9EFE-5F2627E3751B}"/>
              </a:ext>
            </a:extLst>
          </p:cNvPr>
          <p:cNvSpPr txBox="1"/>
          <p:nvPr/>
        </p:nvSpPr>
        <p:spPr>
          <a:xfrm>
            <a:off x="4432178" y="1676384"/>
            <a:ext cx="246284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Uploaded file appears in history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B7A4E3A8-EEA4-DD4B-80A9-145780CAE8AD}"/>
              </a:ext>
            </a:extLst>
          </p:cNvPr>
          <p:cNvSpPr/>
          <p:nvPr/>
        </p:nvSpPr>
        <p:spPr>
          <a:xfrm rot="5400000">
            <a:off x="7116363" y="1388650"/>
            <a:ext cx="278228" cy="72090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3545</TotalTime>
  <Words>360</Words>
  <Application>Microsoft Macintosh PowerPoint</Application>
  <PresentationFormat>Letter Paper (8.5x11 in)</PresentationFormat>
  <Paragraphs>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Ignazio Carbone</dc:creator>
  <cp:lastModifiedBy>Ignazio Carbone</cp:lastModifiedBy>
  <cp:revision>63</cp:revision>
  <dcterms:created xsi:type="dcterms:W3CDTF">2019-11-03T17:42:47Z</dcterms:created>
  <dcterms:modified xsi:type="dcterms:W3CDTF">2019-11-07T23:39:09Z</dcterms:modified>
</cp:coreProperties>
</file>